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b4d289d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fb4d289d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fb4d289d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fb4d289d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fb4d289d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fb4d289d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fb4d289d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fb4d289d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b4d289d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fb4d289d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b4d289d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b4d289d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b4d289d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b4d289d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b4d289d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b4d289d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b4d289d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b4d289d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b4d289d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b4d289d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b4d289d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b4d289d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b4d289d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b4d289d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b4d289d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fb4d289d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Version and its uses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533750" y="1108025"/>
            <a:ext cx="6458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Confusion and irritation for the markup pioneers.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Dave Raggett who introduced a new HTML draft.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Improved abilities for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Far more powerful opportunities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Slow in implementing any of new improvements.</a:t>
            </a:r>
            <a:endParaRPr sz="1800"/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533750" y="4852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</a:t>
            </a:r>
            <a:r>
              <a:rPr lang="en-GB"/>
              <a:t> not 3.0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82052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Future improvements were always designed to be modular.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Added in stages, which makes it easier on the browser companies.</a:t>
            </a:r>
            <a:endParaRPr sz="1800"/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697400" y="4450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3.2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idx="1" type="body"/>
          </p:nvPr>
        </p:nvSpPr>
        <p:spPr>
          <a:xfrm>
            <a:off x="747650" y="1293475"/>
            <a:ext cx="6013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Developed in 1999.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Code-name COUGAR.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W3C in December ’97 and became the official standard in April 1998.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47"/>
          <p:cNvSpPr txBox="1"/>
          <p:nvPr>
            <p:ph type="title"/>
          </p:nvPr>
        </p:nvSpPr>
        <p:spPr>
          <a:xfrm>
            <a:off x="687350" y="49525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4.01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idx="1" type="body"/>
          </p:nvPr>
        </p:nvSpPr>
        <p:spPr>
          <a:xfrm>
            <a:off x="697400" y="1191300"/>
            <a:ext cx="5802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New form elements like input elements of different types;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geolocations support tags,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Process of its development is relatively slow and considered.</a:t>
            </a:r>
            <a:endParaRPr sz="1800"/>
          </a:p>
        </p:txBody>
      </p:sp>
      <p:sp>
        <p:nvSpPr>
          <p:cNvPr id="233" name="Google Shape;233;p48"/>
          <p:cNvSpPr txBox="1"/>
          <p:nvPr>
            <p:ph type="title"/>
          </p:nvPr>
        </p:nvSpPr>
        <p:spPr>
          <a:xfrm>
            <a:off x="697400" y="44502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idx="1" type="body"/>
          </p:nvPr>
        </p:nvSpPr>
        <p:spPr>
          <a:xfrm>
            <a:off x="556750" y="1191300"/>
            <a:ext cx="6395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Lots of versions of HTML which are being developed.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Initial version of 1.0 to the latest version of 5.2.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New tags and the support of form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versions of the HTML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49"/>
          <p:cNvSpPr txBox="1"/>
          <p:nvPr>
            <p:ph type="title"/>
          </p:nvPr>
        </p:nvSpPr>
        <p:spPr>
          <a:xfrm>
            <a:off x="556750" y="4751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62775" y="833900"/>
            <a:ext cx="6108600" cy="30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Why should we use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Versions and difference.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Version 3.0.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Versions: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○"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HTML 1.0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○"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HTML 2.0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○"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HTML 3.2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○"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HTML 4.01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○"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HTML5</a:t>
            </a:r>
            <a:endParaRPr sz="17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473600" y="317000"/>
            <a:ext cx="5735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20525" y="1275825"/>
            <a:ext cx="5582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Needs of the software industry.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Improved set of standards and specifications.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allow the easier creation of prettier and more efficient sites.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67250" y="50530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08350" y="1378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Take up less space, and the speed is really good.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More forgiving.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Easier to learn.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compared to XHTML.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27525" y="465125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should we use HTML?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58275" y="1191300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W3C and WHATWG initially developed HTML in 1993.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Standards or rules of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Lots of versions of Html have been developed.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Initially, its version was 1.0 or simply HTML.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17500" y="4651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87775" y="1191300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Simple text tags or paragraph tags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Styling element was also not introduced.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‘How a page should be rendered on the browser’.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Tables, font support, etc.,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87775" y="48520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1.0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776275" y="1285950"/>
            <a:ext cx="5211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Developed in 1995.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Few new features to the mix.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ot in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terms of the markup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Form concept was developed.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 boxes, buttons, etc.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table came as an HTML tag.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776275" y="4751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2.0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805775" y="1056000"/>
            <a:ext cx="6758700" cy="30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New form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CSS support.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CSS stands for Cascading Style Sheet.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tags look better on rendering it on browsers.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Style HTML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rame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 not support frame markup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549700" y="337725"/>
            <a:ext cx="57357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3.2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719750" y="1134000"/>
            <a:ext cx="6000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Abilities and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Netscape was clear leader with the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etscape navigator.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New tags and attributes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Netscape extension tags.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Replicate the effects of these tags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age would look bad in other browsers.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556750" y="4550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3.0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